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759" r:id="rId4"/>
  </p:sldMasterIdLst>
  <p:notesMasterIdLst>
    <p:notesMasterId r:id="rId6"/>
  </p:notesMasterIdLst>
  <p:handoutMasterIdLst>
    <p:handoutMasterId r:id="rId7"/>
  </p:handoutMasterIdLst>
  <p:sldIdLst>
    <p:sldId id="260" r:id="rId5"/>
  </p:sldIdLst>
  <p:sldSz cx="12192000" cy="6858000"/>
  <p:notesSz cx="6797675" cy="9928225"/>
  <p:defaultTextStyle>
    <a:defPPr rtl="0"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ore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94" autoAdjust="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6" d="100"/>
          <a:sy n="76" d="100"/>
        </p:scale>
        <p:origin x="406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0FD0A943-8854-41FE-9350-782EED0BAEB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5" y="3"/>
            <a:ext cx="2945659" cy="498135"/>
          </a:xfrm>
          <a:prstGeom prst="rect">
            <a:avLst/>
          </a:prstGeom>
        </p:spPr>
        <p:txBody>
          <a:bodyPr vert="horz" lIns="91446" tIns="45723" rIns="91446" bIns="45723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80E7D37-411C-4767-8156-64A8C5630F0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8" y="3"/>
            <a:ext cx="2945659" cy="498135"/>
          </a:xfrm>
          <a:prstGeom prst="rect">
            <a:avLst/>
          </a:prstGeom>
        </p:spPr>
        <p:txBody>
          <a:bodyPr vert="horz" lIns="91446" tIns="45723" rIns="91446" bIns="45723" rtlCol="0"/>
          <a:lstStyle>
            <a:lvl1pPr algn="r">
              <a:defRPr sz="1200"/>
            </a:lvl1pPr>
          </a:lstStyle>
          <a:p>
            <a:fld id="{65D492CA-EB90-4B32-9D53-36FFCCDC7DC8}" type="datetime1">
              <a:rPr lang="it-IT" smtClean="0"/>
              <a:t>19/09/2025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745B7AC7-D7BE-4807-BB00-3B730B5F988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5" y="9430091"/>
            <a:ext cx="2945659" cy="498134"/>
          </a:xfrm>
          <a:prstGeom prst="rect">
            <a:avLst/>
          </a:prstGeom>
        </p:spPr>
        <p:txBody>
          <a:bodyPr vert="horz" lIns="91446" tIns="45723" rIns="91446" bIns="45723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71A5ADD-BD74-4947-B733-39F1B4AE25F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8" y="9430091"/>
            <a:ext cx="2945659" cy="498134"/>
          </a:xfrm>
          <a:prstGeom prst="rect">
            <a:avLst/>
          </a:prstGeom>
        </p:spPr>
        <p:txBody>
          <a:bodyPr vert="horz" lIns="91446" tIns="45723" rIns="91446" bIns="45723" rtlCol="0" anchor="b"/>
          <a:lstStyle>
            <a:lvl1pPr algn="r">
              <a:defRPr sz="1200"/>
            </a:lvl1pPr>
          </a:lstStyle>
          <a:p>
            <a:fld id="{C29EF5D0-4AC6-4174-82C4-1BE06310F0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2690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5" y="3"/>
            <a:ext cx="2945659" cy="498135"/>
          </a:xfrm>
          <a:prstGeom prst="rect">
            <a:avLst/>
          </a:prstGeom>
        </p:spPr>
        <p:txBody>
          <a:bodyPr vert="horz" lIns="91446" tIns="45723" rIns="91446" bIns="45723" rtlCol="0"/>
          <a:lstStyle>
            <a:lvl1pPr algn="l">
              <a:defRPr sz="1200"/>
            </a:lvl1pPr>
          </a:lstStyle>
          <a:p>
            <a:endParaRPr lang="it-IT" noProof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8" y="3"/>
            <a:ext cx="2945659" cy="498135"/>
          </a:xfrm>
          <a:prstGeom prst="rect">
            <a:avLst/>
          </a:prstGeom>
        </p:spPr>
        <p:txBody>
          <a:bodyPr vert="horz" lIns="91446" tIns="45723" rIns="91446" bIns="45723" rtlCol="0"/>
          <a:lstStyle>
            <a:lvl1pPr algn="r">
              <a:defRPr sz="1200"/>
            </a:lvl1pPr>
          </a:lstStyle>
          <a:p>
            <a:fld id="{83C7DBA2-7178-43F9-8642-2E381C72FC7F}" type="datetime1">
              <a:rPr lang="it-IT" smtClean="0"/>
              <a:pPr/>
              <a:t>19/09/2025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6" tIns="45723" rIns="91446" bIns="45723" rtlCol="0" anchor="ctr"/>
          <a:lstStyle/>
          <a:p>
            <a:endParaRPr lang="it-IT" noProof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7960"/>
            <a:ext cx="5438140" cy="3909239"/>
          </a:xfrm>
          <a:prstGeom prst="rect">
            <a:avLst/>
          </a:prstGeom>
        </p:spPr>
        <p:txBody>
          <a:bodyPr vert="horz" lIns="91446" tIns="45723" rIns="91446" bIns="45723" rtlCol="0"/>
          <a:lstStyle/>
          <a:p>
            <a:pPr lvl="0"/>
            <a:r>
              <a:rPr lang="it-IT" noProof="0" dirty="0"/>
              <a:t>Modificare gli stili del testo dello schema</a:t>
            </a:r>
          </a:p>
          <a:p>
            <a:pPr lvl="1"/>
            <a:r>
              <a:rPr lang="it-IT" noProof="0" dirty="0"/>
              <a:t>Secondo livello</a:t>
            </a:r>
          </a:p>
          <a:p>
            <a:pPr lvl="2"/>
            <a:r>
              <a:rPr lang="it-IT" noProof="0" dirty="0"/>
              <a:t>Terzo livello</a:t>
            </a:r>
          </a:p>
          <a:p>
            <a:pPr lvl="3"/>
            <a:r>
              <a:rPr lang="it-IT" noProof="0" dirty="0"/>
              <a:t>Quarto livello</a:t>
            </a:r>
          </a:p>
          <a:p>
            <a:pPr lvl="4"/>
            <a:r>
              <a:rPr lang="it-IT" noProof="0" dirty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5" y="9430091"/>
            <a:ext cx="2945659" cy="498134"/>
          </a:xfrm>
          <a:prstGeom prst="rect">
            <a:avLst/>
          </a:prstGeom>
        </p:spPr>
        <p:txBody>
          <a:bodyPr vert="horz" lIns="91446" tIns="45723" rIns="91446" bIns="45723" rtlCol="0" anchor="b"/>
          <a:lstStyle>
            <a:lvl1pPr algn="l">
              <a:defRPr sz="1200"/>
            </a:lvl1pPr>
          </a:lstStyle>
          <a:p>
            <a:endParaRPr lang="it-IT" noProof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8" y="9430091"/>
            <a:ext cx="2945659" cy="498134"/>
          </a:xfrm>
          <a:prstGeom prst="rect">
            <a:avLst/>
          </a:prstGeom>
        </p:spPr>
        <p:txBody>
          <a:bodyPr vert="horz" lIns="91446" tIns="45723" rIns="91446" bIns="45723" rtlCol="0" anchor="b"/>
          <a:lstStyle>
            <a:lvl1pPr algn="r">
              <a:defRPr sz="1200"/>
            </a:lvl1pPr>
          </a:lstStyle>
          <a:p>
            <a:fld id="{BE7A5E98-1C47-4AFA-A4FD-7BFFEDBF1B91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618822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7A5E98-1C47-4AFA-A4FD-7BFFEDBF1B91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4323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rtlCol="0"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rtlCol="0"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it-IT" noProof="0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 rtlCol="0"/>
          <a:lstStyle/>
          <a:p>
            <a:pPr rtl="0"/>
            <a:fld id="{FC943606-45E6-4C45-8038-A2DA902541A4}" type="datetime1">
              <a:rPr lang="it-IT" noProof="0" smtClean="0"/>
              <a:t>19/09/2025</a:t>
            </a:fld>
            <a:endParaRPr lang="it-IT" noProof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 rtlCol="0"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0616457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rtlCol="0" anchor="b">
            <a:normAutofit/>
          </a:bodyPr>
          <a:lstStyle>
            <a:lvl1pPr algn="l">
              <a:defRPr sz="2400" b="0"/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3" name="Segnaposto immagine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5299603"/>
            <a:ext cx="10131427" cy="49371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012658D-C98B-433B-A5A7-5FB50FA1C029}" type="datetime1">
              <a:rPr lang="it-IT" noProof="0" smtClean="0"/>
              <a:t>19/09/2025</a:t>
            </a:fld>
            <a:endParaRPr lang="it-IT" noProof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1886047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rtlCol="0" anchor="ctr">
            <a:normAutofit/>
          </a:bodyPr>
          <a:lstStyle>
            <a:lvl1pPr algn="l">
              <a:defRPr sz="3200" b="0" cap="none"/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 hasCustomPrompt="1"/>
          </p:nvPr>
        </p:nvSpPr>
        <p:spPr>
          <a:xfrm>
            <a:off x="685800" y="4343400"/>
            <a:ext cx="10131428" cy="1447800"/>
          </a:xfrm>
        </p:spPr>
        <p:txBody>
          <a:bodyPr rtlCol="0"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it-IT" noProof="0"/>
              <a:t>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0695B14-CA81-4D61-B7D7-1D1F55849EDB}" type="datetime1">
              <a:rPr lang="it-IT" noProof="0" smtClean="0"/>
              <a:t>19/09/2025</a:t>
            </a:fld>
            <a:endParaRPr lang="it-IT" noProof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8992305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magin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Casella di testo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it-IT" sz="8000" noProof="0">
                <a:solidFill>
                  <a:schemeClr val="tx1"/>
                </a:solidFill>
                <a:effectLst/>
              </a:rPr>
              <a:t>"</a:t>
            </a:r>
          </a:p>
        </p:txBody>
      </p:sp>
      <p:sp>
        <p:nvSpPr>
          <p:cNvPr id="11" name="Casella di testo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it-IT" sz="8000" noProof="0">
                <a:solidFill>
                  <a:schemeClr val="tx1"/>
                </a:solidFill>
                <a:effectLst/>
              </a:rPr>
              <a:t>"</a:t>
            </a: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rtlCol="0"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10" name="Segnaposto testo 9"/>
          <p:cNvSpPr>
            <a:spLocks noGrp="1"/>
          </p:cNvSpPr>
          <p:nvPr>
            <p:ph type="body" sz="quarter" idx="13" hasCustomPrompt="1"/>
          </p:nvPr>
        </p:nvSpPr>
        <p:spPr>
          <a:xfrm>
            <a:off x="1097875" y="3352800"/>
            <a:ext cx="9339184" cy="381000"/>
          </a:xfrm>
        </p:spPr>
        <p:txBody>
          <a:bodyPr rtlCol="0"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 rtl="0"/>
            <a:r>
              <a:rPr lang="it-IT" noProof="0"/>
              <a:t>Modificare gli stili del testo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 hasCustomPrompt="1"/>
          </p:nvPr>
        </p:nvSpPr>
        <p:spPr>
          <a:xfrm>
            <a:off x="687465" y="4343400"/>
            <a:ext cx="10152367" cy="1447800"/>
          </a:xfrm>
        </p:spPr>
        <p:txBody>
          <a:bodyPr rtlCol="0"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it-IT" noProof="0"/>
              <a:t>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E7DD6F6-A6D7-46D1-867E-5E819F27D1C4}" type="datetime1">
              <a:rPr lang="it-IT" noProof="0" smtClean="0"/>
              <a:t>19/09/2025</a:t>
            </a:fld>
            <a:endParaRPr lang="it-IT" noProof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6723760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rtlCol="0" anchor="b">
            <a:normAutofit/>
          </a:bodyPr>
          <a:lstStyle>
            <a:lvl1pPr algn="l">
              <a:defRPr sz="3200" b="0" cap="none"/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 hasCustomPrompt="1"/>
          </p:nvPr>
        </p:nvSpPr>
        <p:spPr>
          <a:xfrm>
            <a:off x="685801" y="4777381"/>
            <a:ext cx="10131426" cy="860400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D0E535A-43C4-4BDB-9F25-C320D6677BFC}" type="datetime1">
              <a:rPr lang="it-IT" noProof="0" smtClean="0"/>
              <a:t>19/09/2025</a:t>
            </a:fld>
            <a:endParaRPr lang="it-IT" noProof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42095935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magin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Casella di testo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it-IT" sz="8000" noProof="0">
                <a:solidFill>
                  <a:schemeClr val="tx1"/>
                </a:solidFill>
                <a:effectLst/>
              </a:rPr>
              <a:t>"</a:t>
            </a:r>
          </a:p>
        </p:txBody>
      </p:sp>
      <p:sp>
        <p:nvSpPr>
          <p:cNvPr id="14" name="Casella di testo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it-IT" sz="8000" noProof="0">
                <a:solidFill>
                  <a:schemeClr val="tx1"/>
                </a:solidFill>
                <a:effectLst/>
              </a:rPr>
              <a:t>"</a:t>
            </a:r>
          </a:p>
        </p:txBody>
      </p:sp>
      <p:sp>
        <p:nvSpPr>
          <p:cNvPr id="16" name="Titolo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rtlCol="0"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10" name="Segnaposto testo 9"/>
          <p:cNvSpPr>
            <a:spLocks noGrp="1"/>
          </p:cNvSpPr>
          <p:nvPr>
            <p:ph type="body" sz="quarter" idx="13" hasCustomPrompt="1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 rtl="0">
              <a:spcBef>
                <a:spcPct val="0"/>
              </a:spcBef>
              <a:buNone/>
            </a:pPr>
            <a:r>
              <a:rPr lang="it-IT" noProof="0"/>
              <a:t>Modificare gli stili del testo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 hasCustomPrompt="1"/>
          </p:nvPr>
        </p:nvSpPr>
        <p:spPr>
          <a:xfrm>
            <a:off x="685799" y="4775200"/>
            <a:ext cx="10135436" cy="1016000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it-IT" noProof="0"/>
              <a:t>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535A52E-FB58-48A0-BAFE-52BBE6D6BF4B}" type="datetime1">
              <a:rPr lang="it-IT" noProof="0" smtClean="0"/>
              <a:t>19/09/2025</a:t>
            </a:fld>
            <a:endParaRPr lang="it-IT" noProof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16733436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10" name="Segnaposto testo 9"/>
          <p:cNvSpPr>
            <a:spLocks noGrp="1"/>
          </p:cNvSpPr>
          <p:nvPr>
            <p:ph type="body" sz="quarter" idx="13" hasCustomPrompt="1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 rtl="0">
              <a:spcBef>
                <a:spcPct val="0"/>
              </a:spcBef>
              <a:buNone/>
            </a:pPr>
            <a:r>
              <a:rPr lang="it-IT" noProof="0"/>
              <a:t>Modificare gli stili del testo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 hasCustomPrompt="1"/>
          </p:nvPr>
        </p:nvSpPr>
        <p:spPr>
          <a:xfrm>
            <a:off x="685800" y="4343400"/>
            <a:ext cx="10131428" cy="1447800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it-IT" noProof="0"/>
              <a:t>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DC7CAB0-0209-4355-8190-EEAE4DB4B831}" type="datetime1">
              <a:rPr lang="it-IT" noProof="0" smtClean="0"/>
              <a:t>19/09/2025</a:t>
            </a:fld>
            <a:endParaRPr lang="it-IT" noProof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21299563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Segnaposto testo verticale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 anchor="t"/>
          <a:lstStyle/>
          <a:p>
            <a:pPr lvl="0" rtl="0"/>
            <a:r>
              <a:rPr lang="it-IT" noProof="0"/>
              <a:t>Modifica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7E58D73-D18C-4297-9536-6EADDE9F2CCA}" type="datetime1">
              <a:rPr lang="it-IT" noProof="0" smtClean="0"/>
              <a:t>19/09/2025</a:t>
            </a:fld>
            <a:endParaRPr lang="it-IT" noProof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  <p:sp>
        <p:nvSpPr>
          <p:cNvPr id="8" name="Titolo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9365416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 rtlCol="0"/>
          <a:lstStyle/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 hasCustomPrompt="1"/>
          </p:nvPr>
        </p:nvSpPr>
        <p:spPr>
          <a:xfrm>
            <a:off x="685800" y="609600"/>
            <a:ext cx="7832116" cy="5181600"/>
          </a:xfrm>
        </p:spPr>
        <p:txBody>
          <a:bodyPr vert="eaVert" rtlCol="0" anchor="t"/>
          <a:lstStyle/>
          <a:p>
            <a:pPr lvl="0" rtl="0"/>
            <a:r>
              <a:rPr lang="it-IT" noProof="0"/>
              <a:t>Modifica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35A498C-6331-4FCB-97A9-91EE4D67088C}" type="datetime1">
              <a:rPr lang="it-IT" noProof="0" smtClean="0"/>
              <a:t>19/09/2025</a:t>
            </a:fld>
            <a:endParaRPr lang="it-IT" noProof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908623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 hasCustomPrompt="1"/>
          </p:nvPr>
        </p:nvSpPr>
        <p:spPr/>
        <p:txBody>
          <a:bodyPr rtlCol="0" anchor="ctr"/>
          <a:lstStyle/>
          <a:p>
            <a:pPr lvl="0" rtl="0"/>
            <a:r>
              <a:rPr lang="it-IT" noProof="0"/>
              <a:t>Modifica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3CDF8B2-E435-4C7F-BC8A-307EC0A74ED9}" type="datetime1">
              <a:rPr lang="it-IT" noProof="0" smtClean="0"/>
              <a:t>19/09/2025</a:t>
            </a:fld>
            <a:endParaRPr lang="it-IT" noProof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2052074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rtlCol="0" anchor="b"/>
          <a:lstStyle>
            <a:lvl1pPr algn="l">
              <a:defRPr sz="4000" b="0" cap="all"/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 hasCustomPrompt="1"/>
          </p:nvPr>
        </p:nvSpPr>
        <p:spPr>
          <a:xfrm>
            <a:off x="685799" y="4777381"/>
            <a:ext cx="10131428" cy="860400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735BAB8-C0CB-4C0F-99A6-F8D6619DB675}" type="datetime1">
              <a:rPr lang="it-IT" noProof="0" smtClean="0"/>
              <a:t>19/09/2025</a:t>
            </a:fld>
            <a:endParaRPr lang="it-IT" noProof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76478846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 hasCustomPrompt="1"/>
          </p:nvPr>
        </p:nvSpPr>
        <p:spPr>
          <a:xfrm>
            <a:off x="685802" y="2142067"/>
            <a:ext cx="4995334" cy="3649134"/>
          </a:xfrm>
        </p:spPr>
        <p:txBody>
          <a:bodyPr rtlCol="0">
            <a:normAutofit/>
          </a:bodyPr>
          <a:lstStyle/>
          <a:p>
            <a:pPr lvl="0" rtl="0"/>
            <a:r>
              <a:rPr lang="it-IT" noProof="0"/>
              <a:t>Modifica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 hasCustomPrompt="1"/>
          </p:nvPr>
        </p:nvSpPr>
        <p:spPr>
          <a:xfrm>
            <a:off x="5821895" y="2142067"/>
            <a:ext cx="4995332" cy="3649133"/>
          </a:xfrm>
        </p:spPr>
        <p:txBody>
          <a:bodyPr rtlCol="0">
            <a:normAutofit/>
          </a:bodyPr>
          <a:lstStyle/>
          <a:p>
            <a:pPr lvl="0" rtl="0"/>
            <a:r>
              <a:rPr lang="it-IT" noProof="0"/>
              <a:t>Modifica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4015A58-97CE-4428-AAB1-BE8CAEBC4F77}" type="datetime1">
              <a:rPr lang="it-IT" noProof="0" smtClean="0"/>
              <a:t>19/09/2025</a:t>
            </a:fld>
            <a:endParaRPr lang="it-IT" noProof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900575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 hasCustomPrompt="1"/>
          </p:nvPr>
        </p:nvSpPr>
        <p:spPr>
          <a:xfrm>
            <a:off x="685801" y="2870201"/>
            <a:ext cx="4996923" cy="2920998"/>
          </a:xfrm>
        </p:spPr>
        <p:txBody>
          <a:bodyPr rtlCol="0" anchor="t">
            <a:normAutofit/>
          </a:bodyPr>
          <a:lstStyle/>
          <a:p>
            <a:pPr lvl="0" rtl="0"/>
            <a:r>
              <a:rPr lang="it-IT" noProof="0"/>
              <a:t>Modifica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 hasCustomPrompt="1"/>
          </p:nvPr>
        </p:nvSpPr>
        <p:spPr>
          <a:xfrm>
            <a:off x="5823483" y="2870201"/>
            <a:ext cx="4995334" cy="2920998"/>
          </a:xfrm>
        </p:spPr>
        <p:txBody>
          <a:bodyPr rtlCol="0" anchor="t">
            <a:normAutofit/>
          </a:bodyPr>
          <a:lstStyle/>
          <a:p>
            <a:pPr lvl="0" rtl="0"/>
            <a:r>
              <a:rPr lang="it-IT" noProof="0"/>
              <a:t>Modifica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6AE3453-58AD-42B2-875B-B61D3DC17F28}" type="datetime1">
              <a:rPr lang="it-IT" noProof="0" smtClean="0"/>
              <a:t>19/09/2025</a:t>
            </a:fld>
            <a:endParaRPr lang="it-IT" noProof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418687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A69774C-E933-4AE8-9806-09F50AACD790}" type="datetime1">
              <a:rPr lang="it-IT" noProof="0" smtClean="0"/>
              <a:t>19/09/2025</a:t>
            </a:fld>
            <a:endParaRPr lang="it-IT" noProof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119304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6A3E523-11B8-460C-BE14-3382D3CC621D}" type="datetime1">
              <a:rPr lang="it-IT" noProof="0" smtClean="0"/>
              <a:t>19/09/2025</a:t>
            </a:fld>
            <a:endParaRPr lang="it-IT" noProof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55554566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rtlCol="0" anchor="b">
            <a:normAutofit/>
          </a:bodyPr>
          <a:lstStyle>
            <a:lvl1pPr algn="l">
              <a:defRPr sz="2400" b="0"/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 hasCustomPrompt="1"/>
          </p:nvPr>
        </p:nvSpPr>
        <p:spPr>
          <a:xfrm>
            <a:off x="4648201" y="609601"/>
            <a:ext cx="6169026" cy="5181600"/>
          </a:xfrm>
        </p:spPr>
        <p:txBody>
          <a:bodyPr rtlCol="0" anchor="ctr">
            <a:normAutofit/>
          </a:bodyPr>
          <a:lstStyle/>
          <a:p>
            <a:pPr lvl="0" rtl="0"/>
            <a:r>
              <a:rPr lang="it-IT" noProof="0"/>
              <a:t>Modifica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3445933"/>
            <a:ext cx="3680885" cy="1828800"/>
          </a:xfrm>
        </p:spPr>
        <p:txBody>
          <a:bodyPr rtlCol="0"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E095537-E4DF-4ACE-AD7E-27B0F4434399}" type="datetime1">
              <a:rPr lang="it-IT" noProof="0" smtClean="0"/>
              <a:t>19/09/2025</a:t>
            </a:fld>
            <a:endParaRPr lang="it-IT" noProof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410600130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rtlCol="0" anchor="b">
            <a:normAutofit/>
          </a:bodyPr>
          <a:lstStyle>
            <a:lvl1pPr algn="l">
              <a:defRPr sz="2800" b="0"/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14" name="Segnaposto immagine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2971800"/>
            <a:ext cx="6164653" cy="1828800"/>
          </a:xfrm>
        </p:spPr>
        <p:txBody>
          <a:bodyPr rtlCol="0"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29520D7-AEF1-426A-A94E-CE2DF86551F4}" type="datetime1">
              <a:rPr lang="it-IT" noProof="0" smtClean="0"/>
              <a:t>19/09/2025</a:t>
            </a:fld>
            <a:endParaRPr lang="it-IT" noProof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711006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rtl="0"/>
            <a:r>
              <a:rPr lang="it-IT" noProof="0"/>
              <a:t>Modifica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 rtl="0"/>
            <a:fld id="{6890B913-50F2-4836-8DC7-A1699E16CE9F}" type="datetime1">
              <a:rPr lang="it-IT" noProof="0" smtClean="0"/>
              <a:t>19/09/2025</a:t>
            </a:fld>
            <a:endParaRPr lang="it-IT" noProof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 rtl="0"/>
            <a:endParaRPr lang="it-IT" noProof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22925180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760" r:id="rId1"/>
    <p:sldLayoutId id="2147484761" r:id="rId2"/>
    <p:sldLayoutId id="2147484762" r:id="rId3"/>
    <p:sldLayoutId id="2147484763" r:id="rId4"/>
    <p:sldLayoutId id="2147484764" r:id="rId5"/>
    <p:sldLayoutId id="2147484765" r:id="rId6"/>
    <p:sldLayoutId id="2147484766" r:id="rId7"/>
    <p:sldLayoutId id="2147484767" r:id="rId8"/>
    <p:sldLayoutId id="2147484768" r:id="rId9"/>
    <p:sldLayoutId id="2147484769" r:id="rId10"/>
    <p:sldLayoutId id="2147484770" r:id="rId11"/>
    <p:sldLayoutId id="2147484771" r:id="rId12"/>
    <p:sldLayoutId id="2147484772" r:id="rId13"/>
    <p:sldLayoutId id="2147484773" r:id="rId14"/>
    <p:sldLayoutId id="2147484774" r:id="rId15"/>
    <p:sldLayoutId id="2147484775" r:id="rId16"/>
    <p:sldLayoutId id="2147484776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85000"/>
              </a:schemeClr>
            </a:gs>
            <a:gs pos="100000">
              <a:schemeClr val="bg1">
                <a:lumMod val="95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" name="Immagine 117" descr="Ombreggiatura dal basso">
            <a:extLst>
              <a:ext uri="{FF2B5EF4-FFF2-40B4-BE49-F238E27FC236}">
                <a16:creationId xmlns:a16="http://schemas.microsoft.com/office/drawing/2014/main" id="{04E5C79A-5F03-432C-A7DD-F56A019FB8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19954" y="5962985"/>
            <a:ext cx="3314700" cy="952499"/>
          </a:xfrm>
          <a:prstGeom prst="rect">
            <a:avLst/>
          </a:prstGeom>
        </p:spPr>
      </p:pic>
      <p:sp>
        <p:nvSpPr>
          <p:cNvPr id="4" name="Titolo 3" descr="elemento decorativo"/>
          <p:cNvSpPr>
            <a:spLocks noGrp="1"/>
          </p:cNvSpPr>
          <p:nvPr>
            <p:ph type="title"/>
          </p:nvPr>
        </p:nvSpPr>
        <p:spPr>
          <a:xfrm>
            <a:off x="372534" y="3496"/>
            <a:ext cx="10131425" cy="480424"/>
          </a:xfrm>
        </p:spPr>
        <p:txBody>
          <a:bodyPr rtlCol="0">
            <a:noAutofit/>
          </a:bodyPr>
          <a:lstStyle/>
          <a:p>
            <a:r>
              <a:rPr lang="it-IT" sz="2400" b="1" dirty="0">
                <a:solidFill>
                  <a:srgbClr val="002060"/>
                </a:solidFill>
                <a:latin typeface="Britannic Bold" panose="020B0903060703020204" pitchFamily="34" charset="0"/>
              </a:rPr>
              <a:t>Caf ugl srl - Organigramma</a:t>
            </a:r>
            <a:endParaRPr lang="it-IT" sz="2400" b="1" dirty="0">
              <a:solidFill>
                <a:schemeClr val="tx2"/>
              </a:solidFill>
              <a:latin typeface="Britannic Bold" panose="020B0903060703020204" pitchFamily="34" charset="0"/>
            </a:endParaRPr>
          </a:p>
        </p:txBody>
      </p:sp>
      <p:sp>
        <p:nvSpPr>
          <p:cNvPr id="26" name="Rettangolo 25">
            <a:extLst>
              <a:ext uri="{FF2B5EF4-FFF2-40B4-BE49-F238E27FC236}">
                <a16:creationId xmlns:a16="http://schemas.microsoft.com/office/drawing/2014/main" id="{C528EB85-15F8-42A3-98E3-2D8D1CD414EE}"/>
              </a:ext>
            </a:extLst>
          </p:cNvPr>
          <p:cNvSpPr/>
          <p:nvPr/>
        </p:nvSpPr>
        <p:spPr>
          <a:xfrm>
            <a:off x="578570" y="3602000"/>
            <a:ext cx="1681162" cy="662186"/>
          </a:xfrm>
          <a:prstGeom prst="rect">
            <a:avLst/>
          </a:prstGeom>
          <a:solidFill>
            <a:srgbClr val="002060"/>
          </a:solidFill>
          <a:ln>
            <a:noFill/>
          </a:ln>
          <a:effectLst/>
          <a:scene3d>
            <a:camera prst="obliqueTopLeft"/>
            <a:lightRig rig="brightRoom" dir="t"/>
          </a:scene3d>
          <a:sp3d extrusionH="190500"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2000" tIns="0" rIns="72000" bIns="108000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400" b="1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Area Amministrazione</a:t>
            </a:r>
            <a:endParaRPr lang="it-IT" sz="900" dirty="0">
              <a:solidFill>
                <a:schemeClr val="bg1"/>
              </a:solidFill>
            </a:endParaRPr>
          </a:p>
        </p:txBody>
      </p:sp>
      <p:sp>
        <p:nvSpPr>
          <p:cNvPr id="46" name="Rettangolo 45">
            <a:extLst>
              <a:ext uri="{FF2B5EF4-FFF2-40B4-BE49-F238E27FC236}">
                <a16:creationId xmlns:a16="http://schemas.microsoft.com/office/drawing/2014/main" id="{69BC14A2-DB10-4691-83A0-958F175A562C}"/>
              </a:ext>
            </a:extLst>
          </p:cNvPr>
          <p:cNvSpPr/>
          <p:nvPr/>
        </p:nvSpPr>
        <p:spPr>
          <a:xfrm>
            <a:off x="3141266" y="6112339"/>
            <a:ext cx="1368000" cy="550917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/>
          <a:scene3d>
            <a:camera prst="obliqueTopLeft"/>
            <a:lightRig rig="brightRoom" dir="t"/>
          </a:scene3d>
          <a:sp3d extrusionH="190500"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2000" tIns="0" rIns="72000" bIns="108000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1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Consulente esterno Mod. 231</a:t>
            </a:r>
          </a:p>
        </p:txBody>
      </p:sp>
      <p:cxnSp>
        <p:nvCxnSpPr>
          <p:cNvPr id="3" name="Connettore diritto 2" descr="elemento decorativo">
            <a:extLst>
              <a:ext uri="{FF2B5EF4-FFF2-40B4-BE49-F238E27FC236}">
                <a16:creationId xmlns:a16="http://schemas.microsoft.com/office/drawing/2014/main" id="{68933B52-AACC-4940-ABC7-FC6FC0BD52F4}"/>
              </a:ext>
            </a:extLst>
          </p:cNvPr>
          <p:cNvCxnSpPr/>
          <p:nvPr/>
        </p:nvCxnSpPr>
        <p:spPr>
          <a:xfrm>
            <a:off x="1763598" y="3661058"/>
            <a:ext cx="0" cy="307844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olid"/>
            <a:headEnd type="none" w="sm" len="sm"/>
            <a:tailEnd type="none" w="sm" len="sm"/>
          </a:ln>
          <a:scene3d>
            <a:camera prst="obliqueTopLef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nettore diritto 82" descr="elemento decorativo">
            <a:extLst>
              <a:ext uri="{FF2B5EF4-FFF2-40B4-BE49-F238E27FC236}">
                <a16:creationId xmlns:a16="http://schemas.microsoft.com/office/drawing/2014/main" id="{6B7B494C-8888-457E-82D1-32EE6B401023}"/>
              </a:ext>
            </a:extLst>
          </p:cNvPr>
          <p:cNvCxnSpPr/>
          <p:nvPr/>
        </p:nvCxnSpPr>
        <p:spPr>
          <a:xfrm>
            <a:off x="3496536" y="3661058"/>
            <a:ext cx="0" cy="307844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olid"/>
            <a:headEnd type="none" w="sm" len="sm"/>
            <a:tailEnd type="none" w="sm" len="sm"/>
          </a:ln>
          <a:scene3d>
            <a:camera prst="obliqueTopLef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nettore diritto 83" descr="elemento decorativo">
            <a:extLst>
              <a:ext uri="{FF2B5EF4-FFF2-40B4-BE49-F238E27FC236}">
                <a16:creationId xmlns:a16="http://schemas.microsoft.com/office/drawing/2014/main" id="{215A627E-A616-4B35-A822-BCD857D053E8}"/>
              </a:ext>
            </a:extLst>
          </p:cNvPr>
          <p:cNvCxnSpPr/>
          <p:nvPr/>
        </p:nvCxnSpPr>
        <p:spPr>
          <a:xfrm>
            <a:off x="5229474" y="3661058"/>
            <a:ext cx="0" cy="307844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olid"/>
            <a:headEnd type="none" w="sm" len="sm"/>
            <a:tailEnd type="none" w="sm" len="sm"/>
          </a:ln>
          <a:scene3d>
            <a:camera prst="obliqueTopLef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nettore diritto 84" descr="elemento decorativo">
            <a:extLst>
              <a:ext uri="{FF2B5EF4-FFF2-40B4-BE49-F238E27FC236}">
                <a16:creationId xmlns:a16="http://schemas.microsoft.com/office/drawing/2014/main" id="{338A3F58-952C-4C6C-BE73-668B41F8708D}"/>
              </a:ext>
            </a:extLst>
          </p:cNvPr>
          <p:cNvCxnSpPr/>
          <p:nvPr/>
        </p:nvCxnSpPr>
        <p:spPr>
          <a:xfrm>
            <a:off x="6962412" y="3661058"/>
            <a:ext cx="0" cy="307844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olid"/>
            <a:headEnd type="none" w="sm" len="sm"/>
            <a:tailEnd type="none" w="sm" len="sm"/>
          </a:ln>
          <a:scene3d>
            <a:camera prst="obliqueTopLef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nettore diritto 85" descr="elemento decorativo">
            <a:extLst>
              <a:ext uri="{FF2B5EF4-FFF2-40B4-BE49-F238E27FC236}">
                <a16:creationId xmlns:a16="http://schemas.microsoft.com/office/drawing/2014/main" id="{499176F8-BEEF-4A37-97C9-A7E8592211E9}"/>
              </a:ext>
            </a:extLst>
          </p:cNvPr>
          <p:cNvCxnSpPr/>
          <p:nvPr/>
        </p:nvCxnSpPr>
        <p:spPr>
          <a:xfrm>
            <a:off x="8695350" y="3661058"/>
            <a:ext cx="0" cy="307844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olid"/>
            <a:headEnd type="none" w="sm" len="sm"/>
            <a:tailEnd type="none" w="sm" len="sm"/>
          </a:ln>
          <a:scene3d>
            <a:camera prst="obliqueTopLef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nettore diritto 86" descr="elemento decorativo">
            <a:extLst>
              <a:ext uri="{FF2B5EF4-FFF2-40B4-BE49-F238E27FC236}">
                <a16:creationId xmlns:a16="http://schemas.microsoft.com/office/drawing/2014/main" id="{E0A5E395-38A3-4ED8-A1C1-7892BF5B1BE1}"/>
              </a:ext>
            </a:extLst>
          </p:cNvPr>
          <p:cNvCxnSpPr/>
          <p:nvPr/>
        </p:nvCxnSpPr>
        <p:spPr>
          <a:xfrm>
            <a:off x="10428290" y="3661058"/>
            <a:ext cx="0" cy="307844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olid"/>
            <a:headEnd type="none" w="sm" len="sm"/>
            <a:tailEnd type="none" w="sm" len="sm"/>
          </a:ln>
          <a:scene3d>
            <a:camera prst="obliqueTopLef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e 4" descr="elemento decorativo">
            <a:extLst>
              <a:ext uri="{FF2B5EF4-FFF2-40B4-BE49-F238E27FC236}">
                <a16:creationId xmlns:a16="http://schemas.microsoft.com/office/drawing/2014/main" id="{FE3B97CC-2A6D-4550-83BF-6DBCDB836162}"/>
              </a:ext>
            </a:extLst>
          </p:cNvPr>
          <p:cNvSpPr/>
          <p:nvPr/>
        </p:nvSpPr>
        <p:spPr>
          <a:xfrm>
            <a:off x="1706391" y="2978990"/>
            <a:ext cx="114414" cy="85961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/>
          </a:p>
        </p:txBody>
      </p:sp>
      <p:sp>
        <p:nvSpPr>
          <p:cNvPr id="94" name="Ovale 93" descr="elemento decorativo">
            <a:extLst>
              <a:ext uri="{FF2B5EF4-FFF2-40B4-BE49-F238E27FC236}">
                <a16:creationId xmlns:a16="http://schemas.microsoft.com/office/drawing/2014/main" id="{BC24AD9F-130E-4ECB-9C70-2B3233EBF4A4}"/>
              </a:ext>
            </a:extLst>
          </p:cNvPr>
          <p:cNvSpPr/>
          <p:nvPr/>
        </p:nvSpPr>
        <p:spPr>
          <a:xfrm>
            <a:off x="10371083" y="2978990"/>
            <a:ext cx="114414" cy="85961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/>
          </a:p>
        </p:txBody>
      </p:sp>
      <p:sp>
        <p:nvSpPr>
          <p:cNvPr id="18" name="Rettangolo 17">
            <a:extLst>
              <a:ext uri="{FF2B5EF4-FFF2-40B4-BE49-F238E27FC236}">
                <a16:creationId xmlns:a16="http://schemas.microsoft.com/office/drawing/2014/main" id="{912543CF-3BD4-40B0-BB18-006DCC4331CA}"/>
              </a:ext>
            </a:extLst>
          </p:cNvPr>
          <p:cNvSpPr/>
          <p:nvPr/>
        </p:nvSpPr>
        <p:spPr>
          <a:xfrm>
            <a:off x="5058981" y="506081"/>
            <a:ext cx="2160000" cy="509451"/>
          </a:xfrm>
          <a:prstGeom prst="rect">
            <a:avLst/>
          </a:prstGeom>
          <a:solidFill>
            <a:schemeClr val="accent2"/>
          </a:solidFill>
          <a:ln w="12700" cap="rnd" cmpd="sng" algn="ctr"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olid"/>
          </a:ln>
          <a:effectLst/>
          <a:scene3d>
            <a:camera prst="obliqueTopLeft"/>
            <a:lightRig rig="soft" dir="t"/>
          </a:scene3d>
          <a:sp3d extrusionH="190500" prstMaterial="matte">
            <a:contourClr>
              <a:prstClr val="black">
                <a:lumMod val="50000"/>
                <a:lumOff val="50000"/>
              </a:prstClr>
            </a:contourClr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400" b="1" dirty="0">
                <a:solidFill>
                  <a:schemeClr val="tx1"/>
                </a:solidFill>
              </a:rPr>
              <a:t>    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400" b="1" dirty="0">
                <a:solidFill>
                  <a:schemeClr val="bg1"/>
                </a:solidFill>
              </a:rPr>
              <a:t>AMMINISTRATORE UNICO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400" b="1" dirty="0">
                <a:solidFill>
                  <a:schemeClr val="bg1"/>
                </a:solidFill>
              </a:rPr>
              <a:t>     </a:t>
            </a:r>
            <a:endParaRPr lang="it-IT" sz="900" dirty="0">
              <a:solidFill>
                <a:schemeClr val="tx1"/>
              </a:solidFill>
            </a:endParaRPr>
          </a:p>
        </p:txBody>
      </p:sp>
      <p:sp>
        <p:nvSpPr>
          <p:cNvPr id="95" name="Ovale 94">
            <a:extLst>
              <a:ext uri="{FF2B5EF4-FFF2-40B4-BE49-F238E27FC236}">
                <a16:creationId xmlns:a16="http://schemas.microsoft.com/office/drawing/2014/main" id="{F63E54AC-1CB7-43BF-B0A4-82DE6FEB16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3020" y="1549900"/>
            <a:ext cx="85961" cy="85961"/>
          </a:xfrm>
          <a:prstGeom prst="ellipse">
            <a:avLst/>
          </a:prstGeom>
          <a:noFill/>
          <a:ln>
            <a:noFill/>
          </a:ln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/>
          </a:p>
        </p:txBody>
      </p:sp>
      <p:cxnSp>
        <p:nvCxnSpPr>
          <p:cNvPr id="97" name="Connettore diritto 96" descr="elemento decorativo">
            <a:extLst>
              <a:ext uri="{FF2B5EF4-FFF2-40B4-BE49-F238E27FC236}">
                <a16:creationId xmlns:a16="http://schemas.microsoft.com/office/drawing/2014/main" id="{B5956150-D730-4D39-8E56-5123DA7B1791}"/>
              </a:ext>
            </a:extLst>
          </p:cNvPr>
          <p:cNvCxnSpPr>
            <a:cxnSpLocks/>
          </p:cNvCxnSpPr>
          <p:nvPr/>
        </p:nvCxnSpPr>
        <p:spPr>
          <a:xfrm>
            <a:off x="3530861" y="2835558"/>
            <a:ext cx="0" cy="143431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Connettore diritto 97" descr="elemento decorativo">
            <a:extLst>
              <a:ext uri="{FF2B5EF4-FFF2-40B4-BE49-F238E27FC236}">
                <a16:creationId xmlns:a16="http://schemas.microsoft.com/office/drawing/2014/main" id="{98000C8A-C564-4106-9005-252681A7FDFB}"/>
              </a:ext>
            </a:extLst>
          </p:cNvPr>
          <p:cNvCxnSpPr>
            <a:cxnSpLocks/>
          </p:cNvCxnSpPr>
          <p:nvPr/>
        </p:nvCxnSpPr>
        <p:spPr>
          <a:xfrm>
            <a:off x="5240917" y="2835558"/>
            <a:ext cx="0" cy="143431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Connettore diritto 98" descr="elemento decorativo">
            <a:extLst>
              <a:ext uri="{FF2B5EF4-FFF2-40B4-BE49-F238E27FC236}">
                <a16:creationId xmlns:a16="http://schemas.microsoft.com/office/drawing/2014/main" id="{DFAFA2FD-B58C-4CB3-83BF-D7037A44C5EA}"/>
              </a:ext>
            </a:extLst>
          </p:cNvPr>
          <p:cNvCxnSpPr>
            <a:cxnSpLocks/>
          </p:cNvCxnSpPr>
          <p:nvPr/>
        </p:nvCxnSpPr>
        <p:spPr>
          <a:xfrm>
            <a:off x="6950973" y="2835558"/>
            <a:ext cx="0" cy="143431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Connettore diritto 99" descr="elemento decorativo">
            <a:extLst>
              <a:ext uri="{FF2B5EF4-FFF2-40B4-BE49-F238E27FC236}">
                <a16:creationId xmlns:a16="http://schemas.microsoft.com/office/drawing/2014/main" id="{92CA40FF-E75F-4233-A382-4E9DE1FACF8D}"/>
              </a:ext>
            </a:extLst>
          </p:cNvPr>
          <p:cNvCxnSpPr>
            <a:cxnSpLocks/>
          </p:cNvCxnSpPr>
          <p:nvPr/>
        </p:nvCxnSpPr>
        <p:spPr>
          <a:xfrm>
            <a:off x="8661029" y="2835558"/>
            <a:ext cx="0" cy="143431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Connettore diritto 103" descr="elemento decorativo">
            <a:extLst>
              <a:ext uri="{FF2B5EF4-FFF2-40B4-BE49-F238E27FC236}">
                <a16:creationId xmlns:a16="http://schemas.microsoft.com/office/drawing/2014/main" id="{E8574014-9F7A-4AC9-82C3-EE7EF06CAFFE}"/>
              </a:ext>
            </a:extLst>
          </p:cNvPr>
          <p:cNvCxnSpPr>
            <a:cxnSpLocks/>
          </p:cNvCxnSpPr>
          <p:nvPr/>
        </p:nvCxnSpPr>
        <p:spPr>
          <a:xfrm flipH="1">
            <a:off x="5101479" y="2257800"/>
            <a:ext cx="994521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olid"/>
            <a:headEnd type="none" w="sm" len="sm"/>
            <a:tailEnd type="none" w="sm" len="sm"/>
          </a:ln>
          <a:scene3d>
            <a:camera prst="obliqueTopLef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ttangolo 1">
            <a:extLst>
              <a:ext uri="{FF2B5EF4-FFF2-40B4-BE49-F238E27FC236}">
                <a16:creationId xmlns:a16="http://schemas.microsoft.com/office/drawing/2014/main" id="{6ABB43F2-0E48-4B7F-9EBB-62D714CF74B3}"/>
              </a:ext>
            </a:extLst>
          </p:cNvPr>
          <p:cNvSpPr>
            <a:spLocks/>
          </p:cNvSpPr>
          <p:nvPr/>
        </p:nvSpPr>
        <p:spPr>
          <a:xfrm>
            <a:off x="162955" y="1483709"/>
            <a:ext cx="1339109" cy="475689"/>
          </a:xfrm>
          <a:prstGeom prst="rect">
            <a:avLst/>
          </a:prstGeom>
          <a:solidFill>
            <a:schemeClr val="accent2"/>
          </a:solidFill>
          <a:ln w="12700" cap="rnd" cmpd="sng" algn="ctr">
            <a:solidFill>
              <a:schemeClr val="accent2"/>
            </a:solidFill>
            <a:prstDash val="solid"/>
          </a:ln>
          <a:effectLst/>
          <a:scene3d>
            <a:camera prst="obliqueTopLeft"/>
            <a:lightRig rig="soft" dir="t"/>
          </a:scene3d>
          <a:sp3d extrusionH="190500" prstMaterial="matte">
            <a:contourClr>
              <a:prstClr val="black">
                <a:lumMod val="50000"/>
                <a:lumOff val="50000"/>
              </a:prstClr>
            </a:contourClr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4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Responsabile Fiscale:</a:t>
            </a:r>
          </a:p>
        </p:txBody>
      </p:sp>
      <p:sp>
        <p:nvSpPr>
          <p:cNvPr id="25" name="Rettangolo 24">
            <a:extLst>
              <a:ext uri="{FF2B5EF4-FFF2-40B4-BE49-F238E27FC236}">
                <a16:creationId xmlns:a16="http://schemas.microsoft.com/office/drawing/2014/main" id="{7F13B6D9-0A20-423B-BD10-4CC423EB283D}"/>
              </a:ext>
            </a:extLst>
          </p:cNvPr>
          <p:cNvSpPr/>
          <p:nvPr/>
        </p:nvSpPr>
        <p:spPr>
          <a:xfrm flipH="1">
            <a:off x="4989282" y="2250104"/>
            <a:ext cx="2447831" cy="121114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rnd" cmpd="sng" algn="ctr">
            <a:solidFill>
              <a:schemeClr val="bg1">
                <a:lumMod val="85000"/>
              </a:schemeClr>
            </a:solidFill>
            <a:prstDash val="solid"/>
          </a:ln>
          <a:effectLst/>
          <a:scene3d>
            <a:camera prst="obliqueTopLeft"/>
            <a:lightRig rig="soft" dir="t"/>
          </a:scene3d>
          <a:sp3d extrusionH="190500" prstMaterial="matte">
            <a:contourClr>
              <a:prstClr val="black">
                <a:lumMod val="50000"/>
                <a:lumOff val="50000"/>
              </a:prstClr>
            </a:contourClr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200" dirty="0">
                <a:solidFill>
                  <a:schemeClr val="tx1"/>
                </a:solidFill>
                <a:latin typeface="Bahnschrift SemiBold Condensed" panose="020B0502040204020203" pitchFamily="34" charset="0"/>
              </a:rPr>
              <a:t>Supporto alla Direzione Generale: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200" dirty="0">
                <a:solidFill>
                  <a:schemeClr val="tx1"/>
                </a:solidFill>
                <a:latin typeface="Bahnschrift SemiBold Condensed" panose="020B0502040204020203" pitchFamily="34" charset="0"/>
              </a:rPr>
              <a:t>Qualità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200" dirty="0">
                <a:solidFill>
                  <a:schemeClr val="tx1"/>
                </a:solidFill>
                <a:latin typeface="Bahnschrift SemiBold Condensed" panose="020B0502040204020203" pitchFamily="34" charset="0"/>
              </a:rPr>
              <a:t>Sicurezza sul Lavoro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200" dirty="0">
                <a:solidFill>
                  <a:schemeClr val="tx1"/>
                </a:solidFill>
                <a:latin typeface="Bahnschrift SemiBold Condensed" panose="020B0502040204020203" pitchFamily="34" charset="0"/>
              </a:rPr>
              <a:t>Amministratore di Sistema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200" dirty="0">
                <a:solidFill>
                  <a:schemeClr val="tx1"/>
                </a:solidFill>
                <a:latin typeface="Bahnschrift SemiBold Condensed" panose="020B0502040204020203" pitchFamily="34" charset="0"/>
              </a:rPr>
              <a:t>Privacy, ODV, Qualità e Sicurezza sul lavoro</a:t>
            </a:r>
            <a:endParaRPr lang="it-IT" sz="900" dirty="0">
              <a:solidFill>
                <a:schemeClr val="tx1"/>
              </a:solidFill>
            </a:endParaRPr>
          </a:p>
        </p:txBody>
      </p:sp>
      <p:sp>
        <p:nvSpPr>
          <p:cNvPr id="82" name="Rettangolo 81">
            <a:extLst>
              <a:ext uri="{FF2B5EF4-FFF2-40B4-BE49-F238E27FC236}">
                <a16:creationId xmlns:a16="http://schemas.microsoft.com/office/drawing/2014/main" id="{34E38895-BBEC-4EAB-87F6-3B4D1E070392}"/>
              </a:ext>
            </a:extLst>
          </p:cNvPr>
          <p:cNvSpPr/>
          <p:nvPr/>
        </p:nvSpPr>
        <p:spPr>
          <a:xfrm>
            <a:off x="1556424" y="2512093"/>
            <a:ext cx="1406613" cy="68716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  <a:effectLst/>
          <a:scene3d>
            <a:camera prst="obliqueTopLeft"/>
            <a:lightRig rig="brightRoom" dir="t"/>
          </a:scene3d>
          <a:sp3d extrusionH="190500"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2000" tIns="0" rIns="72000" bIns="108000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2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Medico Competente del Lavoro</a:t>
            </a:r>
          </a:p>
        </p:txBody>
      </p:sp>
      <p:sp>
        <p:nvSpPr>
          <p:cNvPr id="115" name="Rettangolo 114">
            <a:extLst>
              <a:ext uri="{FF2B5EF4-FFF2-40B4-BE49-F238E27FC236}">
                <a16:creationId xmlns:a16="http://schemas.microsoft.com/office/drawing/2014/main" id="{2054B94D-0B65-4EAF-883E-AFD9B1878413}"/>
              </a:ext>
            </a:extLst>
          </p:cNvPr>
          <p:cNvSpPr/>
          <p:nvPr/>
        </p:nvSpPr>
        <p:spPr>
          <a:xfrm>
            <a:off x="5611562" y="6148217"/>
            <a:ext cx="1368000" cy="479160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/>
          <a:scene3d>
            <a:camera prst="obliqueTopLeft"/>
            <a:lightRig rig="brightRoom" dir="t"/>
          </a:scene3d>
          <a:sp3d extrusionH="190500"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2000" tIns="0" rIns="72000" bIns="108000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1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Consulente Esterno Gestione Qualità</a:t>
            </a:r>
          </a:p>
        </p:txBody>
      </p:sp>
      <p:sp>
        <p:nvSpPr>
          <p:cNvPr id="120" name="Rettangolo 119">
            <a:extLst>
              <a:ext uri="{FF2B5EF4-FFF2-40B4-BE49-F238E27FC236}">
                <a16:creationId xmlns:a16="http://schemas.microsoft.com/office/drawing/2014/main" id="{180872A7-8C80-48D4-BEE1-2636143DD409}"/>
              </a:ext>
            </a:extLst>
          </p:cNvPr>
          <p:cNvSpPr/>
          <p:nvPr/>
        </p:nvSpPr>
        <p:spPr>
          <a:xfrm>
            <a:off x="8564290" y="6148217"/>
            <a:ext cx="1368000" cy="479160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/>
          <a:scene3d>
            <a:camera prst="obliqueTopLeft"/>
            <a:lightRig rig="brightRoom" dir="t"/>
          </a:scene3d>
          <a:sp3d extrusionH="190500"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2000" tIns="0" rIns="72000" bIns="108000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2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Consulente Informatico</a:t>
            </a:r>
          </a:p>
        </p:txBody>
      </p:sp>
      <p:sp>
        <p:nvSpPr>
          <p:cNvPr id="122" name="Rettangolo 121">
            <a:extLst>
              <a:ext uri="{FF2B5EF4-FFF2-40B4-BE49-F238E27FC236}">
                <a16:creationId xmlns:a16="http://schemas.microsoft.com/office/drawing/2014/main" id="{1FC72EA2-EC2B-44F5-A41E-02B7DDDCA13F}"/>
              </a:ext>
            </a:extLst>
          </p:cNvPr>
          <p:cNvSpPr/>
          <p:nvPr/>
        </p:nvSpPr>
        <p:spPr>
          <a:xfrm>
            <a:off x="2948627" y="3621696"/>
            <a:ext cx="1753278" cy="662186"/>
          </a:xfrm>
          <a:prstGeom prst="rect">
            <a:avLst/>
          </a:prstGeom>
          <a:solidFill>
            <a:srgbClr val="002060"/>
          </a:solidFill>
          <a:ln>
            <a:noFill/>
          </a:ln>
          <a:effectLst/>
          <a:scene3d>
            <a:camera prst="obliqueTopLeft"/>
            <a:lightRig rig="brightRoom" dir="t"/>
          </a:scene3d>
          <a:sp3d extrusionH="190500"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2000" tIns="0" rIns="72000" bIns="108000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200" b="1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Area Contabilità Generale</a:t>
            </a:r>
            <a:endParaRPr lang="it-IT" sz="900" dirty="0">
              <a:solidFill>
                <a:schemeClr val="bg1"/>
              </a:solidFill>
            </a:endParaRPr>
          </a:p>
        </p:txBody>
      </p:sp>
      <p:sp>
        <p:nvSpPr>
          <p:cNvPr id="123" name="Rettangolo 122">
            <a:extLst>
              <a:ext uri="{FF2B5EF4-FFF2-40B4-BE49-F238E27FC236}">
                <a16:creationId xmlns:a16="http://schemas.microsoft.com/office/drawing/2014/main" id="{106E76A1-0B38-453C-909A-D7F9B5CC9247}"/>
              </a:ext>
            </a:extLst>
          </p:cNvPr>
          <p:cNvSpPr/>
          <p:nvPr/>
        </p:nvSpPr>
        <p:spPr>
          <a:xfrm>
            <a:off x="5298400" y="3654551"/>
            <a:ext cx="1681162" cy="662186"/>
          </a:xfrm>
          <a:prstGeom prst="rect">
            <a:avLst/>
          </a:prstGeom>
          <a:solidFill>
            <a:srgbClr val="002060"/>
          </a:solidFill>
          <a:ln>
            <a:noFill/>
          </a:ln>
          <a:effectLst/>
          <a:scene3d>
            <a:camera prst="obliqueTopLeft"/>
            <a:lightRig rig="brightRoom" dir="t"/>
          </a:scene3d>
          <a:sp3d extrusionH="190500"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2000" tIns="0" rIns="72000" bIns="108000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400" b="1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Area Telematica</a:t>
            </a:r>
            <a:endParaRPr lang="it-IT" sz="900" dirty="0">
              <a:solidFill>
                <a:schemeClr val="bg1"/>
              </a:solidFill>
            </a:endParaRPr>
          </a:p>
        </p:txBody>
      </p:sp>
      <p:sp>
        <p:nvSpPr>
          <p:cNvPr id="125" name="Rettangolo 124">
            <a:extLst>
              <a:ext uri="{FF2B5EF4-FFF2-40B4-BE49-F238E27FC236}">
                <a16:creationId xmlns:a16="http://schemas.microsoft.com/office/drawing/2014/main" id="{C32F7C81-51CC-4669-A8F6-2923524876F9}"/>
              </a:ext>
            </a:extLst>
          </p:cNvPr>
          <p:cNvSpPr/>
          <p:nvPr/>
        </p:nvSpPr>
        <p:spPr>
          <a:xfrm>
            <a:off x="7538732" y="3461249"/>
            <a:ext cx="1785639" cy="1038570"/>
          </a:xfrm>
          <a:prstGeom prst="rect">
            <a:avLst/>
          </a:prstGeom>
          <a:solidFill>
            <a:srgbClr val="002060"/>
          </a:solidFill>
          <a:ln>
            <a:noFill/>
          </a:ln>
          <a:effectLst/>
          <a:scene3d>
            <a:camera prst="obliqueTopLeft"/>
            <a:lightRig rig="brightRoom" dir="t"/>
          </a:scene3d>
          <a:sp3d extrusionH="190500"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2000" tIns="0" rIns="72000" bIns="108000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200" b="1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Assistenza e Ufficio Controlli	</a:t>
            </a:r>
            <a:endParaRPr lang="it-IT" sz="1100" dirty="0">
              <a:solidFill>
                <a:schemeClr val="bg1"/>
              </a:solidFill>
              <a:latin typeface="Bahnschrift SemiBold Condensed" panose="020B0502040204020203" pitchFamily="34" charset="0"/>
            </a:endParaRPr>
          </a:p>
        </p:txBody>
      </p:sp>
      <p:sp>
        <p:nvSpPr>
          <p:cNvPr id="127" name="Rettangolo 126">
            <a:extLst>
              <a:ext uri="{FF2B5EF4-FFF2-40B4-BE49-F238E27FC236}">
                <a16:creationId xmlns:a16="http://schemas.microsoft.com/office/drawing/2014/main" id="{2F2359B4-18CF-4B1C-8E0E-4878396FF073}"/>
              </a:ext>
            </a:extLst>
          </p:cNvPr>
          <p:cNvSpPr/>
          <p:nvPr/>
        </p:nvSpPr>
        <p:spPr>
          <a:xfrm>
            <a:off x="9976162" y="3636538"/>
            <a:ext cx="1681162" cy="662186"/>
          </a:xfrm>
          <a:prstGeom prst="rect">
            <a:avLst/>
          </a:prstGeom>
          <a:solidFill>
            <a:srgbClr val="002060"/>
          </a:solidFill>
          <a:ln>
            <a:noFill/>
          </a:ln>
          <a:effectLst/>
          <a:scene3d>
            <a:camera prst="obliqueTopLeft"/>
            <a:lightRig rig="brightRoom" dir="t"/>
          </a:scene3d>
          <a:sp3d extrusionH="190500"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2000" tIns="0" rIns="72000" bIns="108000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400" b="1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Area Formazione</a:t>
            </a:r>
            <a:endParaRPr lang="it-IT" sz="1100" dirty="0">
              <a:solidFill>
                <a:schemeClr val="bg1"/>
              </a:solidFill>
              <a:latin typeface="Bahnschrift SemiBold Condensed" panose="020B0502040204020203" pitchFamily="34" charset="0"/>
            </a:endParaRPr>
          </a:p>
        </p:txBody>
      </p:sp>
      <p:sp>
        <p:nvSpPr>
          <p:cNvPr id="161" name="Rettangolo 160">
            <a:extLst>
              <a:ext uri="{FF2B5EF4-FFF2-40B4-BE49-F238E27FC236}">
                <a16:creationId xmlns:a16="http://schemas.microsoft.com/office/drawing/2014/main" id="{61D1612A-93EF-4CB0-864A-07F83B019425}"/>
              </a:ext>
            </a:extLst>
          </p:cNvPr>
          <p:cNvSpPr/>
          <p:nvPr/>
        </p:nvSpPr>
        <p:spPr>
          <a:xfrm>
            <a:off x="8373997" y="2403334"/>
            <a:ext cx="1406613" cy="68716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  <a:effectLst/>
          <a:scene3d>
            <a:camera prst="obliqueTopLeft"/>
            <a:lightRig rig="brightRoom" dir="t"/>
          </a:scene3d>
          <a:sp3d extrusionH="190500"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2000" tIns="0" rIns="72000" bIns="108000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2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Resp. dei lavoratori per la sicurezza RLS</a:t>
            </a:r>
          </a:p>
        </p:txBody>
      </p:sp>
      <p:cxnSp>
        <p:nvCxnSpPr>
          <p:cNvPr id="173" name="Connettore 2 172">
            <a:extLst>
              <a:ext uri="{FF2B5EF4-FFF2-40B4-BE49-F238E27FC236}">
                <a16:creationId xmlns:a16="http://schemas.microsoft.com/office/drawing/2014/main" id="{5D16C185-1D62-4FAE-864C-39810B9167FB}"/>
              </a:ext>
            </a:extLst>
          </p:cNvPr>
          <p:cNvCxnSpPr/>
          <p:nvPr/>
        </p:nvCxnSpPr>
        <p:spPr>
          <a:xfrm flipH="1">
            <a:off x="2259731" y="644426"/>
            <a:ext cx="2767809" cy="6791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Connettore 2 207">
            <a:extLst>
              <a:ext uri="{FF2B5EF4-FFF2-40B4-BE49-F238E27FC236}">
                <a16:creationId xmlns:a16="http://schemas.microsoft.com/office/drawing/2014/main" id="{DB5978E3-0851-4A33-95C0-6B646318F91B}"/>
              </a:ext>
            </a:extLst>
          </p:cNvPr>
          <p:cNvCxnSpPr>
            <a:stCxn id="18" idx="2"/>
          </p:cNvCxnSpPr>
          <p:nvPr/>
        </p:nvCxnSpPr>
        <p:spPr>
          <a:xfrm>
            <a:off x="6138981" y="1015532"/>
            <a:ext cx="0" cy="4105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0" name="Rettangolo 209">
            <a:extLst>
              <a:ext uri="{FF2B5EF4-FFF2-40B4-BE49-F238E27FC236}">
                <a16:creationId xmlns:a16="http://schemas.microsoft.com/office/drawing/2014/main" id="{0C12EC1A-9CF4-4AAC-A153-9FF9C6FF1419}"/>
              </a:ext>
            </a:extLst>
          </p:cNvPr>
          <p:cNvSpPr>
            <a:spLocks/>
          </p:cNvSpPr>
          <p:nvPr/>
        </p:nvSpPr>
        <p:spPr>
          <a:xfrm>
            <a:off x="1820805" y="1490545"/>
            <a:ext cx="1339109" cy="475689"/>
          </a:xfrm>
          <a:prstGeom prst="rect">
            <a:avLst/>
          </a:prstGeom>
          <a:solidFill>
            <a:schemeClr val="accent2"/>
          </a:solidFill>
          <a:ln w="12700" cap="rnd" cmpd="sng" algn="ctr">
            <a:solidFill>
              <a:schemeClr val="accent2"/>
            </a:solidFill>
            <a:prstDash val="solid"/>
          </a:ln>
          <a:effectLst/>
          <a:scene3d>
            <a:camera prst="obliqueTopLeft"/>
            <a:lightRig rig="soft" dir="t"/>
          </a:scene3d>
          <a:sp3d extrusionH="190500" prstMaterial="matte">
            <a:contourClr>
              <a:prstClr val="black">
                <a:lumMod val="50000"/>
                <a:lumOff val="50000"/>
              </a:prstClr>
            </a:contourClr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4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Responsabile Formazione</a:t>
            </a:r>
          </a:p>
        </p:txBody>
      </p:sp>
      <p:cxnSp>
        <p:nvCxnSpPr>
          <p:cNvPr id="212" name="Connettore 2 211">
            <a:extLst>
              <a:ext uri="{FF2B5EF4-FFF2-40B4-BE49-F238E27FC236}">
                <a16:creationId xmlns:a16="http://schemas.microsoft.com/office/drawing/2014/main" id="{A6222C56-9896-48EF-B68C-14E27C4E4DF3}"/>
              </a:ext>
            </a:extLst>
          </p:cNvPr>
          <p:cNvCxnSpPr>
            <a:stCxn id="18" idx="1"/>
          </p:cNvCxnSpPr>
          <p:nvPr/>
        </p:nvCxnSpPr>
        <p:spPr>
          <a:xfrm flipH="1">
            <a:off x="4221018" y="760807"/>
            <a:ext cx="837963" cy="6653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4" name="Rettangolo 213">
            <a:extLst>
              <a:ext uri="{FF2B5EF4-FFF2-40B4-BE49-F238E27FC236}">
                <a16:creationId xmlns:a16="http://schemas.microsoft.com/office/drawing/2014/main" id="{7BCAE3B9-5A59-44CA-9A30-5BDE68EBFA82}"/>
              </a:ext>
            </a:extLst>
          </p:cNvPr>
          <p:cNvSpPr>
            <a:spLocks/>
          </p:cNvSpPr>
          <p:nvPr/>
        </p:nvSpPr>
        <p:spPr>
          <a:xfrm>
            <a:off x="9241063" y="1495182"/>
            <a:ext cx="1339109" cy="475689"/>
          </a:xfrm>
          <a:prstGeom prst="rect">
            <a:avLst/>
          </a:prstGeom>
          <a:solidFill>
            <a:schemeClr val="accent2"/>
          </a:solidFill>
          <a:ln w="12700" cap="rnd" cmpd="sng" algn="ctr">
            <a:solidFill>
              <a:schemeClr val="accent2"/>
            </a:solidFill>
            <a:prstDash val="solid"/>
          </a:ln>
          <a:effectLst/>
          <a:scene3d>
            <a:camera prst="obliqueTopLeft"/>
            <a:lightRig rig="soft" dir="t"/>
          </a:scene3d>
          <a:sp3d extrusionH="190500" prstMaterial="matte">
            <a:contourClr>
              <a:prstClr val="black">
                <a:lumMod val="50000"/>
                <a:lumOff val="50000"/>
              </a:prstClr>
            </a:contourClr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4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ODV</a:t>
            </a:r>
          </a:p>
        </p:txBody>
      </p:sp>
      <p:sp>
        <p:nvSpPr>
          <p:cNvPr id="216" name="Rettangolo 215">
            <a:extLst>
              <a:ext uri="{FF2B5EF4-FFF2-40B4-BE49-F238E27FC236}">
                <a16:creationId xmlns:a16="http://schemas.microsoft.com/office/drawing/2014/main" id="{3735A537-242C-4277-B774-CA1C5724FDF6}"/>
              </a:ext>
            </a:extLst>
          </p:cNvPr>
          <p:cNvSpPr>
            <a:spLocks/>
          </p:cNvSpPr>
          <p:nvPr/>
        </p:nvSpPr>
        <p:spPr>
          <a:xfrm>
            <a:off x="7520252" y="1483709"/>
            <a:ext cx="1339109" cy="475689"/>
          </a:xfrm>
          <a:prstGeom prst="rect">
            <a:avLst/>
          </a:prstGeom>
          <a:solidFill>
            <a:schemeClr val="accent2"/>
          </a:solidFill>
          <a:ln w="12700" cap="rnd" cmpd="sng" algn="ctr">
            <a:solidFill>
              <a:schemeClr val="accent2"/>
            </a:solidFill>
            <a:prstDash val="solid"/>
          </a:ln>
          <a:effectLst/>
          <a:scene3d>
            <a:camera prst="obliqueTopLeft"/>
            <a:lightRig rig="soft" dir="t"/>
          </a:scene3d>
          <a:sp3d extrusionH="190500" prstMaterial="matte">
            <a:contourClr>
              <a:prstClr val="black">
                <a:lumMod val="50000"/>
                <a:lumOff val="50000"/>
              </a:prstClr>
            </a:contourClr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4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DPO	</a:t>
            </a:r>
          </a:p>
        </p:txBody>
      </p:sp>
      <p:cxnSp>
        <p:nvCxnSpPr>
          <p:cNvPr id="218" name="Connettore 2 217">
            <a:extLst>
              <a:ext uri="{FF2B5EF4-FFF2-40B4-BE49-F238E27FC236}">
                <a16:creationId xmlns:a16="http://schemas.microsoft.com/office/drawing/2014/main" id="{CA2A0315-1A46-411F-A511-9005424CEBA3}"/>
              </a:ext>
            </a:extLst>
          </p:cNvPr>
          <p:cNvCxnSpPr/>
          <p:nvPr/>
        </p:nvCxnSpPr>
        <p:spPr>
          <a:xfrm>
            <a:off x="7028535" y="1027257"/>
            <a:ext cx="491717" cy="3579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Connettore 2 219">
            <a:extLst>
              <a:ext uri="{FF2B5EF4-FFF2-40B4-BE49-F238E27FC236}">
                <a16:creationId xmlns:a16="http://schemas.microsoft.com/office/drawing/2014/main" id="{6AF0198A-0A27-477C-A998-0892E88E76C4}"/>
              </a:ext>
            </a:extLst>
          </p:cNvPr>
          <p:cNvCxnSpPr>
            <a:cxnSpLocks/>
          </p:cNvCxnSpPr>
          <p:nvPr/>
        </p:nvCxnSpPr>
        <p:spPr>
          <a:xfrm>
            <a:off x="7150171" y="911682"/>
            <a:ext cx="3135169" cy="5226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3" name="Rettangolo 222">
            <a:extLst>
              <a:ext uri="{FF2B5EF4-FFF2-40B4-BE49-F238E27FC236}">
                <a16:creationId xmlns:a16="http://schemas.microsoft.com/office/drawing/2014/main" id="{86792F78-5084-41A4-9166-6A511E81D9B4}"/>
              </a:ext>
            </a:extLst>
          </p:cNvPr>
          <p:cNvSpPr>
            <a:spLocks/>
          </p:cNvSpPr>
          <p:nvPr/>
        </p:nvSpPr>
        <p:spPr>
          <a:xfrm>
            <a:off x="5335281" y="1450792"/>
            <a:ext cx="1339109" cy="475689"/>
          </a:xfrm>
          <a:prstGeom prst="rect">
            <a:avLst/>
          </a:prstGeom>
          <a:solidFill>
            <a:schemeClr val="accent2"/>
          </a:solidFill>
          <a:ln w="12700" cap="rnd" cmpd="sng" algn="ctr">
            <a:solidFill>
              <a:schemeClr val="accent2"/>
            </a:solidFill>
            <a:prstDash val="solid"/>
          </a:ln>
          <a:effectLst/>
          <a:scene3d>
            <a:camera prst="obliqueTopLeft"/>
            <a:lightRig rig="soft" dir="t"/>
          </a:scene3d>
          <a:sp3d extrusionH="190500" prstMaterial="matte">
            <a:contourClr>
              <a:prstClr val="black">
                <a:lumMod val="50000"/>
                <a:lumOff val="50000"/>
              </a:prstClr>
            </a:contourClr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4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DIRETTORE GENERALE	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64027C6B-E630-4C02-B67D-B0138F3F81FE}"/>
              </a:ext>
            </a:extLst>
          </p:cNvPr>
          <p:cNvSpPr>
            <a:spLocks/>
          </p:cNvSpPr>
          <p:nvPr/>
        </p:nvSpPr>
        <p:spPr>
          <a:xfrm>
            <a:off x="3688431" y="1490545"/>
            <a:ext cx="1339109" cy="475689"/>
          </a:xfrm>
          <a:prstGeom prst="rect">
            <a:avLst/>
          </a:prstGeom>
          <a:solidFill>
            <a:schemeClr val="accent2"/>
          </a:solidFill>
          <a:ln w="12700" cap="rnd" cmpd="sng" algn="ctr">
            <a:solidFill>
              <a:schemeClr val="accent2"/>
            </a:solidFill>
            <a:prstDash val="solid"/>
          </a:ln>
          <a:effectLst/>
          <a:scene3d>
            <a:camera prst="obliqueTopLeft"/>
            <a:lightRig rig="soft" dir="t"/>
          </a:scene3d>
          <a:sp3d extrusionH="190500" prstMaterial="matte">
            <a:contourClr>
              <a:prstClr val="black">
                <a:lumMod val="50000"/>
                <a:lumOff val="50000"/>
              </a:prstClr>
            </a:contourClr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1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Resp. Servizi Prevenzione e Protezione (RSPP)-esterno </a:t>
            </a:r>
          </a:p>
        </p:txBody>
      </p:sp>
      <p:cxnSp>
        <p:nvCxnSpPr>
          <p:cNvPr id="9" name="Connettore 2 8">
            <a:extLst>
              <a:ext uri="{FF2B5EF4-FFF2-40B4-BE49-F238E27FC236}">
                <a16:creationId xmlns:a16="http://schemas.microsoft.com/office/drawing/2014/main" id="{69D0C7D3-A645-4CA8-BF51-9265CA06FECC}"/>
              </a:ext>
            </a:extLst>
          </p:cNvPr>
          <p:cNvCxnSpPr>
            <a:cxnSpLocks/>
            <a:stCxn id="223" idx="2"/>
          </p:cNvCxnSpPr>
          <p:nvPr/>
        </p:nvCxnSpPr>
        <p:spPr>
          <a:xfrm flipH="1">
            <a:off x="5990299" y="1926481"/>
            <a:ext cx="14537" cy="2849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a gomito 10">
            <a:extLst>
              <a:ext uri="{FF2B5EF4-FFF2-40B4-BE49-F238E27FC236}">
                <a16:creationId xmlns:a16="http://schemas.microsoft.com/office/drawing/2014/main" id="{2054F1BA-A06F-4778-92CC-5806B3BA3F42}"/>
              </a:ext>
            </a:extLst>
          </p:cNvPr>
          <p:cNvCxnSpPr/>
          <p:nvPr/>
        </p:nvCxnSpPr>
        <p:spPr>
          <a:xfrm rot="5400000">
            <a:off x="3801859" y="1885764"/>
            <a:ext cx="1598893" cy="155207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a gomito 12">
            <a:extLst>
              <a:ext uri="{FF2B5EF4-FFF2-40B4-BE49-F238E27FC236}">
                <a16:creationId xmlns:a16="http://schemas.microsoft.com/office/drawing/2014/main" id="{6500679A-DA8D-4D56-823E-BA646689CE56}"/>
              </a:ext>
            </a:extLst>
          </p:cNvPr>
          <p:cNvCxnSpPr>
            <a:cxnSpLocks/>
          </p:cNvCxnSpPr>
          <p:nvPr/>
        </p:nvCxnSpPr>
        <p:spPr>
          <a:xfrm rot="10800000" flipV="1">
            <a:off x="1404506" y="2020721"/>
            <a:ext cx="3958193" cy="173964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a gomito 15">
            <a:extLst>
              <a:ext uri="{FF2B5EF4-FFF2-40B4-BE49-F238E27FC236}">
                <a16:creationId xmlns:a16="http://schemas.microsoft.com/office/drawing/2014/main" id="{B416CE6C-A87C-4149-8FA7-985AC9B5A0A2}"/>
              </a:ext>
            </a:extLst>
          </p:cNvPr>
          <p:cNvCxnSpPr/>
          <p:nvPr/>
        </p:nvCxnSpPr>
        <p:spPr>
          <a:xfrm>
            <a:off x="6780091" y="1635861"/>
            <a:ext cx="1563868" cy="119969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ttore a gomito 18">
            <a:extLst>
              <a:ext uri="{FF2B5EF4-FFF2-40B4-BE49-F238E27FC236}">
                <a16:creationId xmlns:a16="http://schemas.microsoft.com/office/drawing/2014/main" id="{9598B512-89BA-4681-A5D7-A448F85C5490}"/>
              </a:ext>
            </a:extLst>
          </p:cNvPr>
          <p:cNvCxnSpPr/>
          <p:nvPr/>
        </p:nvCxnSpPr>
        <p:spPr>
          <a:xfrm rot="16200000" flipH="1">
            <a:off x="6739885" y="1967888"/>
            <a:ext cx="1739644" cy="152858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ttore a gomito 22">
            <a:extLst>
              <a:ext uri="{FF2B5EF4-FFF2-40B4-BE49-F238E27FC236}">
                <a16:creationId xmlns:a16="http://schemas.microsoft.com/office/drawing/2014/main" id="{2F6E6738-E0B0-4FBD-9E04-125966872C4B}"/>
              </a:ext>
            </a:extLst>
          </p:cNvPr>
          <p:cNvCxnSpPr/>
          <p:nvPr/>
        </p:nvCxnSpPr>
        <p:spPr>
          <a:xfrm rot="16200000" flipH="1">
            <a:off x="4882657" y="2547680"/>
            <a:ext cx="1840312" cy="26832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ttore a gomito 30">
            <a:extLst>
              <a:ext uri="{FF2B5EF4-FFF2-40B4-BE49-F238E27FC236}">
                <a16:creationId xmlns:a16="http://schemas.microsoft.com/office/drawing/2014/main" id="{B513B80B-E5AA-417F-BF6E-C3409C3B2D70}"/>
              </a:ext>
            </a:extLst>
          </p:cNvPr>
          <p:cNvCxnSpPr>
            <a:cxnSpLocks/>
            <a:stCxn id="223" idx="1"/>
            <a:endCxn id="46" idx="0"/>
          </p:cNvCxnSpPr>
          <p:nvPr/>
        </p:nvCxnSpPr>
        <p:spPr>
          <a:xfrm rot="10800000" flipV="1">
            <a:off x="3825267" y="1688637"/>
            <a:ext cx="1510015" cy="4423702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a gomito 32">
            <a:extLst>
              <a:ext uri="{FF2B5EF4-FFF2-40B4-BE49-F238E27FC236}">
                <a16:creationId xmlns:a16="http://schemas.microsoft.com/office/drawing/2014/main" id="{EA116F61-D334-4CFA-93E7-1D621AD59A65}"/>
              </a:ext>
            </a:extLst>
          </p:cNvPr>
          <p:cNvCxnSpPr>
            <a:cxnSpLocks/>
            <a:stCxn id="223" idx="3"/>
          </p:cNvCxnSpPr>
          <p:nvPr/>
        </p:nvCxnSpPr>
        <p:spPr>
          <a:xfrm flipH="1">
            <a:off x="6378418" y="1688637"/>
            <a:ext cx="295972" cy="4385037"/>
          </a:xfrm>
          <a:prstGeom prst="bentConnector4">
            <a:avLst>
              <a:gd name="adj1" fmla="val -77237"/>
              <a:gd name="adj2" fmla="val 52712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ttore a gomito 34">
            <a:extLst>
              <a:ext uri="{FF2B5EF4-FFF2-40B4-BE49-F238E27FC236}">
                <a16:creationId xmlns:a16="http://schemas.microsoft.com/office/drawing/2014/main" id="{08483F7C-0C72-4688-B61A-8733EAA29E01}"/>
              </a:ext>
            </a:extLst>
          </p:cNvPr>
          <p:cNvCxnSpPr/>
          <p:nvPr/>
        </p:nvCxnSpPr>
        <p:spPr>
          <a:xfrm rot="16200000" flipH="1">
            <a:off x="5827180" y="2797468"/>
            <a:ext cx="4249982" cy="237975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ttore a gomito 36">
            <a:extLst>
              <a:ext uri="{FF2B5EF4-FFF2-40B4-BE49-F238E27FC236}">
                <a16:creationId xmlns:a16="http://schemas.microsoft.com/office/drawing/2014/main" id="{57F9C139-596A-440E-B49E-3696B54954C2}"/>
              </a:ext>
            </a:extLst>
          </p:cNvPr>
          <p:cNvCxnSpPr>
            <a:cxnSpLocks/>
            <a:stCxn id="223" idx="1"/>
            <a:endCxn id="82" idx="3"/>
          </p:cNvCxnSpPr>
          <p:nvPr/>
        </p:nvCxnSpPr>
        <p:spPr>
          <a:xfrm rot="10800000" flipV="1">
            <a:off x="2963037" y="1688636"/>
            <a:ext cx="2372244" cy="1167039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ttore a gomito 42">
            <a:extLst>
              <a:ext uri="{FF2B5EF4-FFF2-40B4-BE49-F238E27FC236}">
                <a16:creationId xmlns:a16="http://schemas.microsoft.com/office/drawing/2014/main" id="{C33425A6-BCC7-4487-ACF7-F14924FE2588}"/>
              </a:ext>
            </a:extLst>
          </p:cNvPr>
          <p:cNvCxnSpPr>
            <a:endCxn id="7" idx="1"/>
          </p:cNvCxnSpPr>
          <p:nvPr/>
        </p:nvCxnSpPr>
        <p:spPr>
          <a:xfrm>
            <a:off x="3159914" y="1549900"/>
            <a:ext cx="528517" cy="17849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ttore a gomito 44">
            <a:extLst>
              <a:ext uri="{FF2B5EF4-FFF2-40B4-BE49-F238E27FC236}">
                <a16:creationId xmlns:a16="http://schemas.microsoft.com/office/drawing/2014/main" id="{CBAE86B4-D32E-406C-8D5F-359D4434BCFA}"/>
              </a:ext>
            </a:extLst>
          </p:cNvPr>
          <p:cNvCxnSpPr>
            <a:cxnSpLocks/>
            <a:endCxn id="223" idx="1"/>
          </p:cNvCxnSpPr>
          <p:nvPr/>
        </p:nvCxnSpPr>
        <p:spPr>
          <a:xfrm>
            <a:off x="4953280" y="1511235"/>
            <a:ext cx="382001" cy="177402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ttore a gomito 47">
            <a:extLst>
              <a:ext uri="{FF2B5EF4-FFF2-40B4-BE49-F238E27FC236}">
                <a16:creationId xmlns:a16="http://schemas.microsoft.com/office/drawing/2014/main" id="{8799DAD0-50B2-40E3-B01C-EAFE8A30C8C7}"/>
              </a:ext>
            </a:extLst>
          </p:cNvPr>
          <p:cNvCxnSpPr>
            <a:endCxn id="216" idx="1"/>
          </p:cNvCxnSpPr>
          <p:nvPr/>
        </p:nvCxnSpPr>
        <p:spPr>
          <a:xfrm>
            <a:off x="6780091" y="1549900"/>
            <a:ext cx="740161" cy="171654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ttore a gomito 50">
            <a:extLst>
              <a:ext uri="{FF2B5EF4-FFF2-40B4-BE49-F238E27FC236}">
                <a16:creationId xmlns:a16="http://schemas.microsoft.com/office/drawing/2014/main" id="{B88AB646-6C3A-414C-BD07-05EE12359339}"/>
              </a:ext>
            </a:extLst>
          </p:cNvPr>
          <p:cNvCxnSpPr>
            <a:endCxn id="214" idx="1"/>
          </p:cNvCxnSpPr>
          <p:nvPr/>
        </p:nvCxnSpPr>
        <p:spPr>
          <a:xfrm>
            <a:off x="8859361" y="1549900"/>
            <a:ext cx="381702" cy="18312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ttore diritto 56">
            <a:extLst>
              <a:ext uri="{FF2B5EF4-FFF2-40B4-BE49-F238E27FC236}">
                <a16:creationId xmlns:a16="http://schemas.microsoft.com/office/drawing/2014/main" id="{2307C33E-E1E5-47D3-AECA-71CFA56DD180}"/>
              </a:ext>
            </a:extLst>
          </p:cNvPr>
          <p:cNvCxnSpPr/>
          <p:nvPr/>
        </p:nvCxnSpPr>
        <p:spPr>
          <a:xfrm>
            <a:off x="2259731" y="3884103"/>
            <a:ext cx="6888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Connettore diritto 105">
            <a:extLst>
              <a:ext uri="{FF2B5EF4-FFF2-40B4-BE49-F238E27FC236}">
                <a16:creationId xmlns:a16="http://schemas.microsoft.com/office/drawing/2014/main" id="{F776749A-E7BD-47A8-A5BB-A36E9E098B52}"/>
              </a:ext>
            </a:extLst>
          </p:cNvPr>
          <p:cNvCxnSpPr/>
          <p:nvPr/>
        </p:nvCxnSpPr>
        <p:spPr>
          <a:xfrm>
            <a:off x="4626282" y="3902279"/>
            <a:ext cx="6888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Connettore diritto 106">
            <a:extLst>
              <a:ext uri="{FF2B5EF4-FFF2-40B4-BE49-F238E27FC236}">
                <a16:creationId xmlns:a16="http://schemas.microsoft.com/office/drawing/2014/main" id="{A98207BB-3DB4-4044-8A94-232BE3880245}"/>
              </a:ext>
            </a:extLst>
          </p:cNvPr>
          <p:cNvCxnSpPr/>
          <p:nvPr/>
        </p:nvCxnSpPr>
        <p:spPr>
          <a:xfrm>
            <a:off x="6962412" y="3910668"/>
            <a:ext cx="6888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Connettore diritto 107">
            <a:extLst>
              <a:ext uri="{FF2B5EF4-FFF2-40B4-BE49-F238E27FC236}">
                <a16:creationId xmlns:a16="http://schemas.microsoft.com/office/drawing/2014/main" id="{B37FACDB-3D23-467A-A360-4F6DB80924D3}"/>
              </a:ext>
            </a:extLst>
          </p:cNvPr>
          <p:cNvCxnSpPr/>
          <p:nvPr/>
        </p:nvCxnSpPr>
        <p:spPr>
          <a:xfrm>
            <a:off x="9309869" y="3895288"/>
            <a:ext cx="6888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nettore diritto 72">
            <a:extLst>
              <a:ext uri="{FF2B5EF4-FFF2-40B4-BE49-F238E27FC236}">
                <a16:creationId xmlns:a16="http://schemas.microsoft.com/office/drawing/2014/main" id="{799E3DA7-56A3-4C62-B5D6-D5BD4706F45A}"/>
              </a:ext>
            </a:extLst>
          </p:cNvPr>
          <p:cNvCxnSpPr>
            <a:stCxn id="2" idx="3"/>
            <a:endCxn id="210" idx="1"/>
          </p:cNvCxnSpPr>
          <p:nvPr/>
        </p:nvCxnSpPr>
        <p:spPr>
          <a:xfrm>
            <a:off x="1502064" y="1721554"/>
            <a:ext cx="318741" cy="68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ttangolo 67">
            <a:extLst>
              <a:ext uri="{FF2B5EF4-FFF2-40B4-BE49-F238E27FC236}">
                <a16:creationId xmlns:a16="http://schemas.microsoft.com/office/drawing/2014/main" id="{5EFBA51D-CF5E-A8E0-6ABC-591B165AF592}"/>
              </a:ext>
            </a:extLst>
          </p:cNvPr>
          <p:cNvSpPr/>
          <p:nvPr/>
        </p:nvSpPr>
        <p:spPr>
          <a:xfrm>
            <a:off x="10485497" y="6147393"/>
            <a:ext cx="1368000" cy="479160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/>
          <a:scene3d>
            <a:camera prst="obliqueTopLeft"/>
            <a:lightRig rig="brightRoom" dir="t"/>
          </a:scene3d>
          <a:sp3d extrusionH="190500"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2000" tIns="0" rIns="72000" bIns="108000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2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Gestione Sistemi e centralino</a:t>
            </a:r>
          </a:p>
        </p:txBody>
      </p:sp>
      <p:cxnSp>
        <p:nvCxnSpPr>
          <p:cNvPr id="20" name="Connettore 2 19">
            <a:extLst>
              <a:ext uri="{FF2B5EF4-FFF2-40B4-BE49-F238E27FC236}">
                <a16:creationId xmlns:a16="http://schemas.microsoft.com/office/drawing/2014/main" id="{DE1B42D2-116F-0C18-DC05-E501A68A3831}"/>
              </a:ext>
            </a:extLst>
          </p:cNvPr>
          <p:cNvCxnSpPr>
            <a:cxnSpLocks/>
          </p:cNvCxnSpPr>
          <p:nvPr/>
        </p:nvCxnSpPr>
        <p:spPr>
          <a:xfrm>
            <a:off x="9910617" y="6398313"/>
            <a:ext cx="509335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39487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e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0104534_TF56610394" id="{C881BA42-E484-4768-86BC-C9CEC5B1BC4A}" vid="{1AA7D4F7-4B81-4C50-B791-56C0E23C7BFC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0" ma:contentTypeDescription="Create a new document." ma:contentTypeScope="" ma:versionID="e39e7e9e36de66d473ce04bb4ab2dbb8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9dc5994665da46609c24125788630d8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BE72A78-A220-4105-9D96-D17E6B611B3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629D47E-B95A-4B0E-A9AB-A63E4C038A2C}">
  <ds:schemaRefs>
    <ds:schemaRef ds:uri="16c05727-aa75-4e4a-9b5f-8a80a1165891"/>
    <ds:schemaRef ds:uri="http://www.w3.org/XML/1998/namespace"/>
    <ds:schemaRef ds:uri="http://purl.org/dc/elements/1.1/"/>
    <ds:schemaRef ds:uri="http://purl.org/dc/terms/"/>
    <ds:schemaRef ds:uri="http://schemas.microsoft.com/office/2006/documentManagement/types"/>
    <ds:schemaRef ds:uri="71af3243-3dd4-4a8d-8c0d-dd76da1f02a5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83DCE94-57BA-4A16-A523-31294EE4F14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Organigramma con codifica a colori</Template>
  <TotalTime>1140</TotalTime>
  <Words>93</Words>
  <Application>Microsoft Office PowerPoint</Application>
  <PresentationFormat>Widescreen</PresentationFormat>
  <Paragraphs>27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Arial</vt:lpstr>
      <vt:lpstr>Bahnschrift SemiBold Condensed</vt:lpstr>
      <vt:lpstr>Britannic Bold</vt:lpstr>
      <vt:lpstr>Calibri</vt:lpstr>
      <vt:lpstr>Calibri Light</vt:lpstr>
      <vt:lpstr>Celestiale</vt:lpstr>
      <vt:lpstr>Caf ugl srl - Organigramma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Organigramma</dc:title>
  <dc:creator>Fabrizio Nardi</dc:creator>
  <cp:lastModifiedBy>Alice Gentili</cp:lastModifiedBy>
  <cp:revision>50</cp:revision>
  <cp:lastPrinted>2023-09-28T09:48:36Z</cp:lastPrinted>
  <dcterms:created xsi:type="dcterms:W3CDTF">2020-07-13T10:46:39Z</dcterms:created>
  <dcterms:modified xsi:type="dcterms:W3CDTF">2025-09-19T08:45:45Z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